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3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3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880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034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4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67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6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96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6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03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8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avi"/><Relationship Id="rId13" Type="http://schemas.openxmlformats.org/officeDocument/2006/relationships/image" Target="../media/image4.png"/><Relationship Id="rId3" Type="http://schemas.microsoft.com/office/2007/relationships/media" Target="../media/media2.avi"/><Relationship Id="rId7" Type="http://schemas.microsoft.com/office/2007/relationships/media" Target="../media/media4.avi"/><Relationship Id="rId12" Type="http://schemas.openxmlformats.org/officeDocument/2006/relationships/image" Target="../media/image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2.png"/><Relationship Id="rId5" Type="http://schemas.microsoft.com/office/2007/relationships/media" Target="../media/media3.avi"/><Relationship Id="rId10" Type="http://schemas.openxmlformats.org/officeDocument/2006/relationships/image" Target="../media/image1.png"/><Relationship Id="rId4" Type="http://schemas.openxmlformats.org/officeDocument/2006/relationships/video" Target="../media/media2.avi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HERE COMES A BEAR</a:t>
            </a:r>
            <a:endParaRPr lang="sl-SI" b="1" u="sng" dirty="0"/>
          </a:p>
        </p:txBody>
      </p:sp>
      <p:sp>
        <p:nvSpPr>
          <p:cNvPr id="5" name="1"/>
          <p:cNvSpPr>
            <a:spLocks noGrp="1"/>
          </p:cNvSpPr>
          <p:nvPr>
            <p:ph sz="half" idx="1"/>
          </p:nvPr>
        </p:nvSpPr>
        <p:spPr>
          <a:xfrm>
            <a:off x="624779" y="1825625"/>
            <a:ext cx="5181600" cy="4090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Here Comes A Bear ...</a:t>
            </a:r>
          </a:p>
          <a:p>
            <a:pPr marL="0" indent="0">
              <a:buNone/>
            </a:pPr>
            <a:r>
              <a:rPr lang="en-AU" dirty="0" smtClean="0"/>
              <a:t>Stomping, stomping</a:t>
            </a:r>
          </a:p>
          <a:p>
            <a:pPr marL="0" indent="0">
              <a:buNone/>
            </a:pPr>
            <a:r>
              <a:rPr lang="en-AU" dirty="0" smtClean="0"/>
              <a:t>A very scary bear</a:t>
            </a:r>
          </a:p>
          <a:p>
            <a:pPr marL="0" indent="0">
              <a:buNone/>
            </a:pPr>
            <a:r>
              <a:rPr lang="en-AU" dirty="0" smtClean="0"/>
              <a:t>Stomping, stomping</a:t>
            </a:r>
          </a:p>
          <a:p>
            <a:pPr marL="0" indent="0">
              <a:buNone/>
            </a:pPr>
            <a:r>
              <a:rPr lang="en-AU" dirty="0" smtClean="0"/>
              <a:t>Claws up in the air</a:t>
            </a:r>
          </a:p>
          <a:p>
            <a:pPr marL="0" indent="0">
              <a:buNone/>
            </a:pPr>
            <a:r>
              <a:rPr lang="en-AU" dirty="0" smtClean="0"/>
              <a:t>Stomping, stomping</a:t>
            </a:r>
          </a:p>
          <a:p>
            <a:pPr marL="0" indent="0">
              <a:buNone/>
            </a:pPr>
            <a:r>
              <a:rPr lang="en-AU" dirty="0" smtClean="0"/>
              <a:t>Stomping everywhere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7" name="2"/>
          <p:cNvSpPr txBox="1">
            <a:spLocks/>
          </p:cNvSpPr>
          <p:nvPr/>
        </p:nvSpPr>
        <p:spPr>
          <a:xfrm>
            <a:off x="624779" y="1825625"/>
            <a:ext cx="5181600" cy="432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Kangaroo jumps </a:t>
            </a:r>
          </a:p>
          <a:p>
            <a:pPr marL="0" indent="0">
              <a:buNone/>
            </a:pPr>
            <a:r>
              <a:rPr lang="en-AU" dirty="0" smtClean="0"/>
              <a:t>Boing, boing</a:t>
            </a:r>
          </a:p>
          <a:p>
            <a:pPr marL="0" indent="0">
              <a:buNone/>
            </a:pPr>
            <a:r>
              <a:rPr lang="en-AU" dirty="0" smtClean="0"/>
              <a:t>Jumps so high</a:t>
            </a:r>
          </a:p>
          <a:p>
            <a:pPr marL="0" indent="0">
              <a:buNone/>
            </a:pPr>
            <a:r>
              <a:rPr lang="en-AU" dirty="0" smtClean="0"/>
              <a:t>Boing, boing</a:t>
            </a:r>
          </a:p>
          <a:p>
            <a:pPr marL="0" indent="0">
              <a:buNone/>
            </a:pPr>
            <a:r>
              <a:rPr lang="en-AU" dirty="0" smtClean="0"/>
              <a:t>He almost touches the sky</a:t>
            </a:r>
          </a:p>
          <a:p>
            <a:pPr marL="0" indent="0">
              <a:buNone/>
            </a:pPr>
            <a:r>
              <a:rPr lang="en-AU" dirty="0" smtClean="0"/>
              <a:t>Boing, boing</a:t>
            </a:r>
          </a:p>
          <a:p>
            <a:pPr marL="0" indent="0">
              <a:buNone/>
            </a:pPr>
            <a:r>
              <a:rPr lang="en-AU" dirty="0" smtClean="0"/>
              <a:t>Kangaroo jumps so high</a:t>
            </a:r>
            <a:endParaRPr lang="en-AU" dirty="0"/>
          </a:p>
        </p:txBody>
      </p:sp>
      <p:sp>
        <p:nvSpPr>
          <p:cNvPr id="9" name="3"/>
          <p:cNvSpPr txBox="1">
            <a:spLocks/>
          </p:cNvSpPr>
          <p:nvPr/>
        </p:nvSpPr>
        <p:spPr>
          <a:xfrm>
            <a:off x="624779" y="1825625"/>
            <a:ext cx="5181600" cy="389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Here comes the snake</a:t>
            </a:r>
          </a:p>
          <a:p>
            <a:pPr marL="0" indent="0">
              <a:buNone/>
            </a:pPr>
            <a:r>
              <a:rPr lang="en-AU" dirty="0" smtClean="0"/>
              <a:t>Hiss, hiss</a:t>
            </a:r>
          </a:p>
          <a:p>
            <a:pPr marL="0" indent="0">
              <a:buNone/>
            </a:pPr>
            <a:r>
              <a:rPr lang="en-AU" dirty="0" smtClean="0"/>
              <a:t>Slithering along</a:t>
            </a:r>
          </a:p>
          <a:p>
            <a:pPr marL="0" indent="0">
              <a:buNone/>
            </a:pPr>
            <a:r>
              <a:rPr lang="en-AU" dirty="0" smtClean="0"/>
              <a:t>Hiss, hiss</a:t>
            </a:r>
          </a:p>
          <a:p>
            <a:pPr marL="0" indent="0">
              <a:buNone/>
            </a:pPr>
            <a:r>
              <a:rPr lang="en-AU" dirty="0" smtClean="0"/>
              <a:t>Body‘s very long</a:t>
            </a:r>
          </a:p>
          <a:p>
            <a:pPr marL="0" indent="0">
              <a:buNone/>
            </a:pPr>
            <a:r>
              <a:rPr lang="en-AU" dirty="0" smtClean="0"/>
              <a:t>Hiss, hiss</a:t>
            </a:r>
          </a:p>
          <a:p>
            <a:pPr marL="0" indent="0">
              <a:buNone/>
            </a:pPr>
            <a:r>
              <a:rPr lang="en-AU" dirty="0" smtClean="0"/>
              <a:t>Slippery snake slither along</a:t>
            </a:r>
            <a:endParaRPr lang="en-AU" dirty="0"/>
          </a:p>
        </p:txBody>
      </p:sp>
      <p:sp>
        <p:nvSpPr>
          <p:cNvPr id="8" name="4"/>
          <p:cNvSpPr txBox="1">
            <a:spLocks/>
          </p:cNvSpPr>
          <p:nvPr/>
        </p:nvSpPr>
        <p:spPr>
          <a:xfrm>
            <a:off x="624779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Wombat crawls</a:t>
            </a:r>
          </a:p>
          <a:p>
            <a:pPr marL="0" indent="0">
              <a:buNone/>
            </a:pPr>
            <a:r>
              <a:rPr lang="en-AU" dirty="0" smtClean="0"/>
              <a:t>Crawling, crawling</a:t>
            </a:r>
          </a:p>
          <a:p>
            <a:pPr marL="0" indent="0">
              <a:buNone/>
            </a:pPr>
            <a:r>
              <a:rPr lang="en-AU" dirty="0" smtClean="0"/>
              <a:t>Nose to the ground</a:t>
            </a:r>
          </a:p>
          <a:p>
            <a:pPr marL="0" indent="0">
              <a:buNone/>
            </a:pPr>
            <a:r>
              <a:rPr lang="en-AU" dirty="0" smtClean="0"/>
              <a:t>Crawling, crawling</a:t>
            </a:r>
          </a:p>
          <a:p>
            <a:pPr marL="0" indent="0">
              <a:buNone/>
            </a:pPr>
            <a:r>
              <a:rPr lang="en-AU" dirty="0" smtClean="0"/>
              <a:t>He‘s making lots of sound</a:t>
            </a:r>
          </a:p>
          <a:p>
            <a:pPr marL="0" indent="0">
              <a:buNone/>
            </a:pPr>
            <a:r>
              <a:rPr lang="en-AU" dirty="0" smtClean="0"/>
              <a:t>Crawling, crawling</a:t>
            </a:r>
          </a:p>
          <a:p>
            <a:pPr marL="0" indent="0">
              <a:buNone/>
            </a:pPr>
            <a:r>
              <a:rPr lang="en-AU" dirty="0" smtClean="0"/>
              <a:t>Crawling everywhere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" name="Here_Step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09785" y="1526124"/>
            <a:ext cx="5971504" cy="4478628"/>
          </a:xfrm>
          <a:prstGeom prst="rect">
            <a:avLst/>
          </a:prstGeom>
        </p:spPr>
      </p:pic>
      <p:pic>
        <p:nvPicPr>
          <p:cNvPr id="3" name="Here_Step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34229" y="1544457"/>
            <a:ext cx="5922617" cy="4441963"/>
          </a:xfrm>
          <a:prstGeom prst="rect">
            <a:avLst/>
          </a:prstGeom>
        </p:spPr>
      </p:pic>
      <p:pic>
        <p:nvPicPr>
          <p:cNvPr id="6" name="Here_Step3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09785" y="1526124"/>
            <a:ext cx="5971504" cy="4478628"/>
          </a:xfrm>
          <a:prstGeom prst="rect">
            <a:avLst/>
          </a:prstGeom>
        </p:spPr>
      </p:pic>
      <p:pic>
        <p:nvPicPr>
          <p:cNvPr id="10" name="Here_Step4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4229" y="1544457"/>
            <a:ext cx="5922617" cy="44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3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97</Words>
  <Application>Microsoft Office PowerPoint</Application>
  <PresentationFormat>Widescreen</PresentationFormat>
  <Paragraphs>30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HERE COMES A BEAR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PESMA ZA VRTCA</dc:title>
  <dc:creator>Benjamin Tweedie</dc:creator>
  <cp:lastModifiedBy>Benjamin Tweedie</cp:lastModifiedBy>
  <cp:revision>10</cp:revision>
  <dcterms:created xsi:type="dcterms:W3CDTF">2014-12-11T18:25:47Z</dcterms:created>
  <dcterms:modified xsi:type="dcterms:W3CDTF">2014-12-11T20:53:23Z</dcterms:modified>
</cp:coreProperties>
</file>